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AE7145-A176-4C94-A2FA-F4B09D9F9DF7}" v="8" dt="2022-10-24T20:23:24.849"/>
  </p1510:revLst>
</p1510:revInfo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viewProps" Target="viewProps.xml"/><Relationship Id="rId21" Type="http://schemas.openxmlformats.org/officeDocument/2006/relationships/slide" Target="slides/slide16.xml"/><Relationship Id="rId34" Type="http://schemas.openxmlformats.org/officeDocument/2006/relationships/font" Target="fonts/font5.fntdata"/><Relationship Id="rId42" Type="http://schemas.microsoft.com/office/2016/11/relationships/changesInfo" Target="changesInfos/changesInfo1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font" Target="fonts/font7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2.fntdata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microsoft.com/office/2015/10/relationships/revisionInfo" Target="revisionInfo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font" Target="fonts/font4.fntdata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ril Ureña" userId="07a6d0d9-2869-499b-9ff0-6443b5854294" providerId="ADAL" clId="{45AE7145-A176-4C94-A2FA-F4B09D9F9DF7}"/>
    <pc:docChg chg="undo redo custSel modSld">
      <pc:chgData name="Abril Ureña" userId="07a6d0d9-2869-499b-9ff0-6443b5854294" providerId="ADAL" clId="{45AE7145-A176-4C94-A2FA-F4B09D9F9DF7}" dt="2022-10-24T20:25:18.721" v="1008" actId="403"/>
      <pc:docMkLst>
        <pc:docMk/>
      </pc:docMkLst>
      <pc:sldChg chg="modSp mod">
        <pc:chgData name="Abril Ureña" userId="07a6d0d9-2869-499b-9ff0-6443b5854294" providerId="ADAL" clId="{45AE7145-A176-4C94-A2FA-F4B09D9F9DF7}" dt="2022-10-24T19:46:31.702" v="71" actId="790"/>
        <pc:sldMkLst>
          <pc:docMk/>
          <pc:sldMk cId="0" sldId="256"/>
        </pc:sldMkLst>
        <pc:spChg chg="mod">
          <ac:chgData name="Abril Ureña" userId="07a6d0d9-2869-499b-9ff0-6443b5854294" providerId="ADAL" clId="{45AE7145-A176-4C94-A2FA-F4B09D9F9DF7}" dt="2022-10-24T19:46:27.955" v="70" actId="790"/>
          <ac:spMkLst>
            <pc:docMk/>
            <pc:sldMk cId="0" sldId="256"/>
            <ac:spMk id="1357" creationId="{00000000-0000-0000-0000-000000000000}"/>
          </ac:spMkLst>
        </pc:spChg>
        <pc:spChg chg="mod">
          <ac:chgData name="Abril Ureña" userId="07a6d0d9-2869-499b-9ff0-6443b5854294" providerId="ADAL" clId="{45AE7145-A176-4C94-A2FA-F4B09D9F9DF7}" dt="2022-10-24T19:46:31.702" v="71" actId="790"/>
          <ac:spMkLst>
            <pc:docMk/>
            <pc:sldMk cId="0" sldId="256"/>
            <ac:spMk id="1358" creationId="{00000000-0000-0000-0000-000000000000}"/>
          </ac:spMkLst>
        </pc:spChg>
      </pc:sldChg>
      <pc:sldChg chg="modSp mod modNotesTx">
        <pc:chgData name="Abril Ureña" userId="07a6d0d9-2869-499b-9ff0-6443b5854294" providerId="ADAL" clId="{45AE7145-A176-4C94-A2FA-F4B09D9F9DF7}" dt="2022-10-24T20:10:47.404" v="735" actId="790"/>
        <pc:sldMkLst>
          <pc:docMk/>
          <pc:sldMk cId="0" sldId="257"/>
        </pc:sldMkLst>
        <pc:spChg chg="mod">
          <ac:chgData name="Abril Ureña" userId="07a6d0d9-2869-499b-9ff0-6443b5854294" providerId="ADAL" clId="{45AE7145-A176-4C94-A2FA-F4B09D9F9DF7}" dt="2022-10-24T20:10:43.730" v="734" actId="790"/>
          <ac:spMkLst>
            <pc:docMk/>
            <pc:sldMk cId="0" sldId="257"/>
            <ac:spMk id="1363" creationId="{00000000-0000-0000-0000-000000000000}"/>
          </ac:spMkLst>
        </pc:spChg>
        <pc:spChg chg="mod">
          <ac:chgData name="Abril Ureña" userId="07a6d0d9-2869-499b-9ff0-6443b5854294" providerId="ADAL" clId="{45AE7145-A176-4C94-A2FA-F4B09D9F9DF7}" dt="2022-10-24T20:06:20.550" v="538" actId="313"/>
          <ac:spMkLst>
            <pc:docMk/>
            <pc:sldMk cId="0" sldId="257"/>
            <ac:spMk id="1364" creationId="{00000000-0000-0000-0000-000000000000}"/>
          </ac:spMkLst>
        </pc:spChg>
        <pc:spChg chg="mod">
          <ac:chgData name="Abril Ureña" userId="07a6d0d9-2869-499b-9ff0-6443b5854294" providerId="ADAL" clId="{45AE7145-A176-4C94-A2FA-F4B09D9F9DF7}" dt="2022-10-24T20:06:11.511" v="522"/>
          <ac:spMkLst>
            <pc:docMk/>
            <pc:sldMk cId="0" sldId="257"/>
            <ac:spMk id="1365" creationId="{00000000-0000-0000-0000-000000000000}"/>
          </ac:spMkLst>
        </pc:spChg>
        <pc:spChg chg="mod">
          <ac:chgData name="Abril Ureña" userId="07a6d0d9-2869-499b-9ff0-6443b5854294" providerId="ADAL" clId="{45AE7145-A176-4C94-A2FA-F4B09D9F9DF7}" dt="2022-10-24T20:10:47.404" v="735" actId="790"/>
          <ac:spMkLst>
            <pc:docMk/>
            <pc:sldMk cId="0" sldId="257"/>
            <ac:spMk id="1368" creationId="{00000000-0000-0000-0000-000000000000}"/>
          </ac:spMkLst>
        </pc:spChg>
      </pc:sldChg>
      <pc:sldChg chg="modSp mod modNotesTx">
        <pc:chgData name="Abril Ureña" userId="07a6d0d9-2869-499b-9ff0-6443b5854294" providerId="ADAL" clId="{45AE7145-A176-4C94-A2FA-F4B09D9F9DF7}" dt="2022-10-24T20:14:42.132" v="822"/>
        <pc:sldMkLst>
          <pc:docMk/>
          <pc:sldMk cId="0" sldId="261"/>
        </pc:sldMkLst>
        <pc:spChg chg="mod">
          <ac:chgData name="Abril Ureña" userId="07a6d0d9-2869-499b-9ff0-6443b5854294" providerId="ADAL" clId="{45AE7145-A176-4C94-A2FA-F4B09D9F9DF7}" dt="2022-10-24T20:14:22.368" v="821"/>
          <ac:spMkLst>
            <pc:docMk/>
            <pc:sldMk cId="0" sldId="261"/>
            <ac:spMk id="1403" creationId="{00000000-0000-0000-0000-000000000000}"/>
          </ac:spMkLst>
        </pc:spChg>
      </pc:sldChg>
      <pc:sldChg chg="modSp mod">
        <pc:chgData name="Abril Ureña" userId="07a6d0d9-2869-499b-9ff0-6443b5854294" providerId="ADAL" clId="{45AE7145-A176-4C94-A2FA-F4B09D9F9DF7}" dt="2022-10-24T20:22:52.555" v="932" actId="20577"/>
        <pc:sldMkLst>
          <pc:docMk/>
          <pc:sldMk cId="0" sldId="263"/>
        </pc:sldMkLst>
        <pc:spChg chg="mod">
          <ac:chgData name="Abril Ureña" userId="07a6d0d9-2869-499b-9ff0-6443b5854294" providerId="ADAL" clId="{45AE7145-A176-4C94-A2FA-F4B09D9F9DF7}" dt="2022-10-24T20:22:16.447" v="915" actId="1076"/>
          <ac:spMkLst>
            <pc:docMk/>
            <pc:sldMk cId="0" sldId="263"/>
            <ac:spMk id="12" creationId="{3E232411-C6BA-5B7B-54B3-800F7FDB3011}"/>
          </ac:spMkLst>
        </pc:spChg>
        <pc:spChg chg="mod">
          <ac:chgData name="Abril Ureña" userId="07a6d0d9-2869-499b-9ff0-6443b5854294" providerId="ADAL" clId="{45AE7145-A176-4C94-A2FA-F4B09D9F9DF7}" dt="2022-10-24T20:22:48.050" v="925" actId="1076"/>
          <ac:spMkLst>
            <pc:docMk/>
            <pc:sldMk cId="0" sldId="263"/>
            <ac:spMk id="1421" creationId="{00000000-0000-0000-0000-000000000000}"/>
          </ac:spMkLst>
        </pc:spChg>
        <pc:spChg chg="mod">
          <ac:chgData name="Abril Ureña" userId="07a6d0d9-2869-499b-9ff0-6443b5854294" providerId="ADAL" clId="{45AE7145-A176-4C94-A2FA-F4B09D9F9DF7}" dt="2022-10-24T20:22:52.555" v="932" actId="20577"/>
          <ac:spMkLst>
            <pc:docMk/>
            <pc:sldMk cId="0" sldId="263"/>
            <ac:spMk id="1423" creationId="{00000000-0000-0000-0000-000000000000}"/>
          </ac:spMkLst>
        </pc:spChg>
        <pc:spChg chg="mod">
          <ac:chgData name="Abril Ureña" userId="07a6d0d9-2869-499b-9ff0-6443b5854294" providerId="ADAL" clId="{45AE7145-A176-4C94-A2FA-F4B09D9F9DF7}" dt="2022-10-24T20:21:51.882" v="907" actId="20577"/>
          <ac:spMkLst>
            <pc:docMk/>
            <pc:sldMk cId="0" sldId="263"/>
            <ac:spMk id="1427" creationId="{00000000-0000-0000-0000-000000000000}"/>
          </ac:spMkLst>
        </pc:spChg>
        <pc:grpChg chg="mod">
          <ac:chgData name="Abril Ureña" userId="07a6d0d9-2869-499b-9ff0-6443b5854294" providerId="ADAL" clId="{45AE7145-A176-4C94-A2FA-F4B09D9F9DF7}" dt="2022-10-24T20:22:16.447" v="915" actId="1076"/>
          <ac:grpSpMkLst>
            <pc:docMk/>
            <pc:sldMk cId="0" sldId="263"/>
            <ac:grpSpMk id="10" creationId="{C5C18E2E-DD5B-979D-9C00-5D988B39C4D2}"/>
          </ac:grpSpMkLst>
        </pc:grpChg>
        <pc:grpChg chg="mod">
          <ac:chgData name="Abril Ureña" userId="07a6d0d9-2869-499b-9ff0-6443b5854294" providerId="ADAL" clId="{45AE7145-A176-4C94-A2FA-F4B09D9F9DF7}" dt="2022-10-24T20:22:16.447" v="915" actId="1076"/>
          <ac:grpSpMkLst>
            <pc:docMk/>
            <pc:sldMk cId="0" sldId="263"/>
            <ac:grpSpMk id="14" creationId="{8AD11F86-7EE1-2384-BECB-0878ACBC25EC}"/>
          </ac:grpSpMkLst>
        </pc:grpChg>
        <pc:picChg chg="mod">
          <ac:chgData name="Abril Ureña" userId="07a6d0d9-2869-499b-9ff0-6443b5854294" providerId="ADAL" clId="{45AE7145-A176-4C94-A2FA-F4B09D9F9DF7}" dt="2022-10-24T20:22:16.447" v="915" actId="1076"/>
          <ac:picMkLst>
            <pc:docMk/>
            <pc:sldMk cId="0" sldId="263"/>
            <ac:picMk id="11" creationId="{05339ABD-5509-E444-5E4A-A7889FD48F19}"/>
          </ac:picMkLst>
        </pc:picChg>
        <pc:picChg chg="mod">
          <ac:chgData name="Abril Ureña" userId="07a6d0d9-2869-499b-9ff0-6443b5854294" providerId="ADAL" clId="{45AE7145-A176-4C94-A2FA-F4B09D9F9DF7}" dt="2022-10-24T20:22:16.447" v="915" actId="1076"/>
          <ac:picMkLst>
            <pc:docMk/>
            <pc:sldMk cId="0" sldId="263"/>
            <ac:picMk id="13" creationId="{D9B5F792-42F5-DED9-AD89-E87751EDB753}"/>
          </ac:picMkLst>
        </pc:picChg>
        <pc:picChg chg="mod">
          <ac:chgData name="Abril Ureña" userId="07a6d0d9-2869-499b-9ff0-6443b5854294" providerId="ADAL" clId="{45AE7145-A176-4C94-A2FA-F4B09D9F9DF7}" dt="2022-10-24T20:22:16.447" v="915" actId="1076"/>
          <ac:picMkLst>
            <pc:docMk/>
            <pc:sldMk cId="0" sldId="263"/>
            <ac:picMk id="2052" creationId="{4D70905A-CD23-F84D-336D-7C02CF918496}"/>
          </ac:picMkLst>
        </pc:picChg>
      </pc:sldChg>
      <pc:sldChg chg="modSp mod modNotesTx">
        <pc:chgData name="Abril Ureña" userId="07a6d0d9-2869-499b-9ff0-6443b5854294" providerId="ADAL" clId="{45AE7145-A176-4C94-A2FA-F4B09D9F9DF7}" dt="2022-10-24T20:03:29.310" v="465"/>
        <pc:sldMkLst>
          <pc:docMk/>
          <pc:sldMk cId="0" sldId="285"/>
        </pc:sldMkLst>
        <pc:spChg chg="mod">
          <ac:chgData name="Abril Ureña" userId="07a6d0d9-2869-499b-9ff0-6443b5854294" providerId="ADAL" clId="{45AE7145-A176-4C94-A2FA-F4B09D9F9DF7}" dt="2022-10-24T20:01:39.068" v="429" actId="790"/>
          <ac:spMkLst>
            <pc:docMk/>
            <pc:sldMk cId="0" sldId="285"/>
            <ac:spMk id="5591" creationId="{00000000-0000-0000-0000-000000000000}"/>
          </ac:spMkLst>
        </pc:spChg>
        <pc:spChg chg="mod">
          <ac:chgData name="Abril Ureña" userId="07a6d0d9-2869-499b-9ff0-6443b5854294" providerId="ADAL" clId="{45AE7145-A176-4C94-A2FA-F4B09D9F9DF7}" dt="2022-10-24T20:02:46.646" v="453" actId="20577"/>
          <ac:spMkLst>
            <pc:docMk/>
            <pc:sldMk cId="0" sldId="285"/>
            <ac:spMk id="5593" creationId="{00000000-0000-0000-0000-000000000000}"/>
          </ac:spMkLst>
        </pc:spChg>
        <pc:spChg chg="mod">
          <ac:chgData name="Abril Ureña" userId="07a6d0d9-2869-499b-9ff0-6443b5854294" providerId="ADAL" clId="{45AE7145-A176-4C94-A2FA-F4B09D9F9DF7}" dt="2022-10-24T20:03:29.310" v="465"/>
          <ac:spMkLst>
            <pc:docMk/>
            <pc:sldMk cId="0" sldId="285"/>
            <ac:spMk id="5594" creationId="{00000000-0000-0000-0000-000000000000}"/>
          </ac:spMkLst>
        </pc:spChg>
      </pc:sldChg>
      <pc:sldChg chg="modSp mod modNotesTx">
        <pc:chgData name="Abril Ureña" userId="07a6d0d9-2869-499b-9ff0-6443b5854294" providerId="ADAL" clId="{45AE7145-A176-4C94-A2FA-F4B09D9F9DF7}" dt="2022-10-24T19:50:23.407" v="178" actId="2711"/>
        <pc:sldMkLst>
          <pc:docMk/>
          <pc:sldMk cId="2298129384" sldId="336"/>
        </pc:sldMkLst>
        <pc:spChg chg="mod">
          <ac:chgData name="Abril Ureña" userId="07a6d0d9-2869-499b-9ff0-6443b5854294" providerId="ADAL" clId="{45AE7145-A176-4C94-A2FA-F4B09D9F9DF7}" dt="2022-10-24T19:46:42.100" v="80" actId="20577"/>
          <ac:spMkLst>
            <pc:docMk/>
            <pc:sldMk cId="2298129384" sldId="336"/>
            <ac:spMk id="2" creationId="{7CFAC833-9C87-8F76-4101-8B426B1D77EB}"/>
          </ac:spMkLst>
        </pc:spChg>
        <pc:spChg chg="mod">
          <ac:chgData name="Abril Ureña" userId="07a6d0d9-2869-499b-9ff0-6443b5854294" providerId="ADAL" clId="{45AE7145-A176-4C94-A2FA-F4B09D9F9DF7}" dt="2022-10-24T19:48:56.935" v="158"/>
          <ac:spMkLst>
            <pc:docMk/>
            <pc:sldMk cId="2298129384" sldId="336"/>
            <ac:spMk id="3" creationId="{17BB0555-DD79-CBD4-E199-BF030E7AAD0A}"/>
          </ac:spMkLst>
        </pc:spChg>
        <pc:spChg chg="mod">
          <ac:chgData name="Abril Ureña" userId="07a6d0d9-2869-499b-9ff0-6443b5854294" providerId="ADAL" clId="{45AE7145-A176-4C94-A2FA-F4B09D9F9DF7}" dt="2022-10-24T19:48:45.723" v="156" actId="20577"/>
          <ac:spMkLst>
            <pc:docMk/>
            <pc:sldMk cId="2298129384" sldId="336"/>
            <ac:spMk id="4" creationId="{16A79478-6688-AAAE-BA75-E93CEFC5888D}"/>
          </ac:spMkLst>
        </pc:spChg>
        <pc:spChg chg="mod">
          <ac:chgData name="Abril Ureña" userId="07a6d0d9-2869-499b-9ff0-6443b5854294" providerId="ADAL" clId="{45AE7145-A176-4C94-A2FA-F4B09D9F9DF7}" dt="2022-10-24T19:48:28.522" v="131"/>
          <ac:spMkLst>
            <pc:docMk/>
            <pc:sldMk cId="2298129384" sldId="336"/>
            <ac:spMk id="6" creationId="{7955051A-A020-A508-674A-61ED4335DD7C}"/>
          </ac:spMkLst>
        </pc:spChg>
        <pc:spChg chg="mod">
          <ac:chgData name="Abril Ureña" userId="07a6d0d9-2869-499b-9ff0-6443b5854294" providerId="ADAL" clId="{45AE7145-A176-4C94-A2FA-F4B09D9F9DF7}" dt="2022-10-24T19:48:50.378" v="157" actId="1076"/>
          <ac:spMkLst>
            <pc:docMk/>
            <pc:sldMk cId="2298129384" sldId="336"/>
            <ac:spMk id="8" creationId="{477B9E32-9574-6612-8D47-1C90BD6FDB83}"/>
          </ac:spMkLst>
        </pc:spChg>
        <pc:spChg chg="mod">
          <ac:chgData name="Abril Ureña" userId="07a6d0d9-2869-499b-9ff0-6443b5854294" providerId="ADAL" clId="{45AE7145-A176-4C94-A2FA-F4B09D9F9DF7}" dt="2022-10-24T19:46:47.260" v="100" actId="20577"/>
          <ac:spMkLst>
            <pc:docMk/>
            <pc:sldMk cId="2298129384" sldId="336"/>
            <ac:spMk id="10" creationId="{E60ADE1C-B8ED-A7CD-0709-690A4B080D04}"/>
          </ac:spMkLst>
        </pc:spChg>
      </pc:sldChg>
      <pc:sldChg chg="modSp mod modNotesTx">
        <pc:chgData name="Abril Ureña" userId="07a6d0d9-2869-499b-9ff0-6443b5854294" providerId="ADAL" clId="{45AE7145-A176-4C94-A2FA-F4B09D9F9DF7}" dt="2022-10-24T20:03:21.257" v="463"/>
        <pc:sldMkLst>
          <pc:docMk/>
          <pc:sldMk cId="3362179830" sldId="337"/>
        </pc:sldMkLst>
        <pc:spChg chg="mod">
          <ac:chgData name="Abril Ureña" userId="07a6d0d9-2869-499b-9ff0-6443b5854294" providerId="ADAL" clId="{45AE7145-A176-4C94-A2FA-F4B09D9F9DF7}" dt="2022-10-24T20:03:21.257" v="463"/>
          <ac:spMkLst>
            <pc:docMk/>
            <pc:sldMk cId="3362179830" sldId="337"/>
            <ac:spMk id="5591" creationId="{00000000-0000-0000-0000-000000000000}"/>
          </ac:spMkLst>
        </pc:spChg>
        <pc:spChg chg="mod">
          <ac:chgData name="Abril Ureña" userId="07a6d0d9-2869-499b-9ff0-6443b5854294" providerId="ADAL" clId="{45AE7145-A176-4C94-A2FA-F4B09D9F9DF7}" dt="2022-10-24T20:03:05.224" v="457"/>
          <ac:spMkLst>
            <pc:docMk/>
            <pc:sldMk cId="3362179830" sldId="337"/>
            <ac:spMk id="5593" creationId="{00000000-0000-0000-0000-000000000000}"/>
          </ac:spMkLst>
        </pc:spChg>
        <pc:spChg chg="mod">
          <ac:chgData name="Abril Ureña" userId="07a6d0d9-2869-499b-9ff0-6443b5854294" providerId="ADAL" clId="{45AE7145-A176-4C94-A2FA-F4B09D9F9DF7}" dt="2022-10-24T20:03:15.824" v="462"/>
          <ac:spMkLst>
            <pc:docMk/>
            <pc:sldMk cId="3362179830" sldId="337"/>
            <ac:spMk id="5594" creationId="{00000000-0000-0000-0000-000000000000}"/>
          </ac:spMkLst>
        </pc:spChg>
      </pc:sldChg>
      <pc:sldChg chg="modSp mod modNotesTx">
        <pc:chgData name="Abril Ureña" userId="07a6d0d9-2869-499b-9ff0-6443b5854294" providerId="ADAL" clId="{45AE7145-A176-4C94-A2FA-F4B09D9F9DF7}" dt="2022-10-24T20:05:09.292" v="508" actId="1076"/>
        <pc:sldMkLst>
          <pc:docMk/>
          <pc:sldMk cId="1589426591" sldId="338"/>
        </pc:sldMkLst>
        <pc:spChg chg="mod">
          <ac:chgData name="Abril Ureña" userId="07a6d0d9-2869-499b-9ff0-6443b5854294" providerId="ADAL" clId="{45AE7145-A176-4C94-A2FA-F4B09D9F9DF7}" dt="2022-10-24T20:03:24.831" v="464"/>
          <ac:spMkLst>
            <pc:docMk/>
            <pc:sldMk cId="1589426591" sldId="338"/>
            <ac:spMk id="5591" creationId="{00000000-0000-0000-0000-000000000000}"/>
          </ac:spMkLst>
        </pc:spChg>
        <pc:spChg chg="mod">
          <ac:chgData name="Abril Ureña" userId="07a6d0d9-2869-499b-9ff0-6443b5854294" providerId="ADAL" clId="{45AE7145-A176-4C94-A2FA-F4B09D9F9DF7}" dt="2022-10-24T20:05:09.292" v="508" actId="1076"/>
          <ac:spMkLst>
            <pc:docMk/>
            <pc:sldMk cId="1589426591" sldId="338"/>
            <ac:spMk id="5593" creationId="{00000000-0000-0000-0000-000000000000}"/>
          </ac:spMkLst>
        </pc:spChg>
        <pc:spChg chg="mod">
          <ac:chgData name="Abril Ureña" userId="07a6d0d9-2869-499b-9ff0-6443b5854294" providerId="ADAL" clId="{45AE7145-A176-4C94-A2FA-F4B09D9F9DF7}" dt="2022-10-24T20:03:32.165" v="466"/>
          <ac:spMkLst>
            <pc:docMk/>
            <pc:sldMk cId="1589426591" sldId="338"/>
            <ac:spMk id="5594" creationId="{00000000-0000-0000-0000-000000000000}"/>
          </ac:spMkLst>
        </pc:spChg>
      </pc:sldChg>
      <pc:sldChg chg="modSp mod modNotesTx">
        <pc:chgData name="Abril Ureña" userId="07a6d0d9-2869-499b-9ff0-6443b5854294" providerId="ADAL" clId="{45AE7145-A176-4C94-A2FA-F4B09D9F9DF7}" dt="2022-10-24T19:51:22.610" v="228"/>
        <pc:sldMkLst>
          <pc:docMk/>
          <pc:sldMk cId="221946902" sldId="340"/>
        </pc:sldMkLst>
        <pc:spChg chg="mod">
          <ac:chgData name="Abril Ureña" userId="07a6d0d9-2869-499b-9ff0-6443b5854294" providerId="ADAL" clId="{45AE7145-A176-4C94-A2FA-F4B09D9F9DF7}" dt="2022-10-24T19:51:15.851" v="227"/>
          <ac:spMkLst>
            <pc:docMk/>
            <pc:sldMk cId="221946902" sldId="340"/>
            <ac:spMk id="2" creationId="{5E1BC4B0-6C2B-2FAB-FD67-313D5E2B80C7}"/>
          </ac:spMkLst>
        </pc:spChg>
      </pc:sldChg>
      <pc:sldChg chg="modSp mod modNotesTx">
        <pc:chgData name="Abril Ureña" userId="07a6d0d9-2869-499b-9ff0-6443b5854294" providerId="ADAL" clId="{45AE7145-A176-4C94-A2FA-F4B09D9F9DF7}" dt="2022-10-24T19:50:43.178" v="185" actId="14100"/>
        <pc:sldMkLst>
          <pc:docMk/>
          <pc:sldMk cId="1318264496" sldId="341"/>
        </pc:sldMkLst>
        <pc:spChg chg="mod">
          <ac:chgData name="Abril Ureña" userId="07a6d0d9-2869-499b-9ff0-6443b5854294" providerId="ADAL" clId="{45AE7145-A176-4C94-A2FA-F4B09D9F9DF7}" dt="2022-10-24T19:49:06.802" v="159"/>
          <ac:spMkLst>
            <pc:docMk/>
            <pc:sldMk cId="1318264496" sldId="341"/>
            <ac:spMk id="6" creationId="{79695070-3D5E-CBAE-8584-10A540AD2270}"/>
          </ac:spMkLst>
        </pc:spChg>
        <pc:spChg chg="mod">
          <ac:chgData name="Abril Ureña" userId="07a6d0d9-2869-499b-9ff0-6443b5854294" providerId="ADAL" clId="{45AE7145-A176-4C94-A2FA-F4B09D9F9DF7}" dt="2022-10-24T19:50:43.178" v="185" actId="14100"/>
          <ac:spMkLst>
            <pc:docMk/>
            <pc:sldMk cId="1318264496" sldId="341"/>
            <ac:spMk id="7" creationId="{45332BB7-E404-7D5D-22EF-E2D9988FC3EA}"/>
          </ac:spMkLst>
        </pc:spChg>
      </pc:sldChg>
      <pc:sldChg chg="modSp mod modNotesTx">
        <pc:chgData name="Abril Ureña" userId="07a6d0d9-2869-499b-9ff0-6443b5854294" providerId="ADAL" clId="{45AE7145-A176-4C94-A2FA-F4B09D9F9DF7}" dt="2022-10-24T19:52:31.586" v="289" actId="20577"/>
        <pc:sldMkLst>
          <pc:docMk/>
          <pc:sldMk cId="17767910" sldId="343"/>
        </pc:sldMkLst>
        <pc:spChg chg="mod">
          <ac:chgData name="Abril Ureña" userId="07a6d0d9-2869-499b-9ff0-6443b5854294" providerId="ADAL" clId="{45AE7145-A176-4C94-A2FA-F4B09D9F9DF7}" dt="2022-10-24T19:52:31.586" v="289" actId="20577"/>
          <ac:spMkLst>
            <pc:docMk/>
            <pc:sldMk cId="17767910" sldId="343"/>
            <ac:spMk id="2" creationId="{0EFC59B3-07E4-E73B-2C58-85DDD34B379E}"/>
          </ac:spMkLst>
        </pc:spChg>
        <pc:spChg chg="mod">
          <ac:chgData name="Abril Ureña" userId="07a6d0d9-2869-499b-9ff0-6443b5854294" providerId="ADAL" clId="{45AE7145-A176-4C94-A2FA-F4B09D9F9DF7}" dt="2022-10-24T19:52:26.725" v="267" actId="20577"/>
          <ac:spMkLst>
            <pc:docMk/>
            <pc:sldMk cId="17767910" sldId="343"/>
            <ac:spMk id="6" creationId="{E1300DB1-276E-1E68-6185-61DC902C1CA2}"/>
          </ac:spMkLst>
        </pc:spChg>
      </pc:sldChg>
      <pc:sldChg chg="modSp mod modNotesTx">
        <pc:chgData name="Abril Ureña" userId="07a6d0d9-2869-499b-9ff0-6443b5854294" providerId="ADAL" clId="{45AE7145-A176-4C94-A2FA-F4B09D9F9DF7}" dt="2022-10-24T19:52:52.386" v="295"/>
        <pc:sldMkLst>
          <pc:docMk/>
          <pc:sldMk cId="2677737089" sldId="344"/>
        </pc:sldMkLst>
        <pc:spChg chg="mod">
          <ac:chgData name="Abril Ureña" userId="07a6d0d9-2869-499b-9ff0-6443b5854294" providerId="ADAL" clId="{45AE7145-A176-4C94-A2FA-F4B09D9F9DF7}" dt="2022-10-24T19:52:44.516" v="292"/>
          <ac:spMkLst>
            <pc:docMk/>
            <pc:sldMk cId="2677737089" sldId="344"/>
            <ac:spMk id="5" creationId="{E4C56C9C-872F-D5E3-3293-A9B92CA45128}"/>
          </ac:spMkLst>
        </pc:spChg>
        <pc:spChg chg="mod">
          <ac:chgData name="Abril Ureña" userId="07a6d0d9-2869-499b-9ff0-6443b5854294" providerId="ADAL" clId="{45AE7145-A176-4C94-A2FA-F4B09D9F9DF7}" dt="2022-10-24T19:52:52.386" v="295"/>
          <ac:spMkLst>
            <pc:docMk/>
            <pc:sldMk cId="2677737089" sldId="344"/>
            <ac:spMk id="7" creationId="{7B5AB856-2985-5CA6-66F3-2D421DC9119D}"/>
          </ac:spMkLst>
        </pc:spChg>
        <pc:spChg chg="mod">
          <ac:chgData name="Abril Ureña" userId="07a6d0d9-2869-499b-9ff0-6443b5854294" providerId="ADAL" clId="{45AE7145-A176-4C94-A2FA-F4B09D9F9DF7}" dt="2022-10-24T19:51:33.139" v="248" actId="20577"/>
          <ac:spMkLst>
            <pc:docMk/>
            <pc:sldMk cId="2677737089" sldId="344"/>
            <ac:spMk id="8" creationId="{6B6EA4BC-D201-C97C-230F-FBBAC5EB2D36}"/>
          </ac:spMkLst>
        </pc:spChg>
      </pc:sldChg>
      <pc:sldChg chg="addSp delSp modSp mod modNotesTx">
        <pc:chgData name="Abril Ureña" userId="07a6d0d9-2869-499b-9ff0-6443b5854294" providerId="ADAL" clId="{45AE7145-A176-4C94-A2FA-F4B09D9F9DF7}" dt="2022-10-24T19:58:41.068" v="340" actId="20577"/>
        <pc:sldMkLst>
          <pc:docMk/>
          <pc:sldMk cId="4280867443" sldId="345"/>
        </pc:sldMkLst>
        <pc:spChg chg="mod">
          <ac:chgData name="Abril Ureña" userId="07a6d0d9-2869-499b-9ff0-6443b5854294" providerId="ADAL" clId="{45AE7145-A176-4C94-A2FA-F4B09D9F9DF7}" dt="2022-10-24T19:57:43.089" v="307" actId="207"/>
          <ac:spMkLst>
            <pc:docMk/>
            <pc:sldMk cId="4280867443" sldId="345"/>
            <ac:spMk id="2" creationId="{25F8E87F-CC2B-E8DC-8FFF-C28E6E48C5DE}"/>
          </ac:spMkLst>
        </pc:spChg>
        <pc:spChg chg="mod">
          <ac:chgData name="Abril Ureña" userId="07a6d0d9-2869-499b-9ff0-6443b5854294" providerId="ADAL" clId="{45AE7145-A176-4C94-A2FA-F4B09D9F9DF7}" dt="2022-10-24T19:57:50.965" v="310"/>
          <ac:spMkLst>
            <pc:docMk/>
            <pc:sldMk cId="4280867443" sldId="345"/>
            <ac:spMk id="4" creationId="{1CC0D9D7-E088-C5C8-4BC4-83E206F27DC8}"/>
          </ac:spMkLst>
        </pc:spChg>
        <pc:spChg chg="mod">
          <ac:chgData name="Abril Ureña" userId="07a6d0d9-2869-499b-9ff0-6443b5854294" providerId="ADAL" clId="{45AE7145-A176-4C94-A2FA-F4B09D9F9DF7}" dt="2022-10-24T19:58:41.068" v="340" actId="20577"/>
          <ac:spMkLst>
            <pc:docMk/>
            <pc:sldMk cId="4280867443" sldId="345"/>
            <ac:spMk id="6" creationId="{AF9C8668-4115-A2DE-3F00-831CB033EEE8}"/>
          </ac:spMkLst>
        </pc:spChg>
        <pc:spChg chg="mod">
          <ac:chgData name="Abril Ureña" userId="07a6d0d9-2869-499b-9ff0-6443b5854294" providerId="ADAL" clId="{45AE7145-A176-4C94-A2FA-F4B09D9F9DF7}" dt="2022-10-24T19:56:58.328" v="298"/>
          <ac:spMkLst>
            <pc:docMk/>
            <pc:sldMk cId="4280867443" sldId="345"/>
            <ac:spMk id="8" creationId="{44267DCC-1265-DE83-10AE-745369662B16}"/>
          </ac:spMkLst>
        </pc:spChg>
        <pc:picChg chg="add del">
          <ac:chgData name="Abril Ureña" userId="07a6d0d9-2869-499b-9ff0-6443b5854294" providerId="ADAL" clId="{45AE7145-A176-4C94-A2FA-F4B09D9F9DF7}" dt="2022-10-24T19:58:15.571" v="327" actId="22"/>
          <ac:picMkLst>
            <pc:docMk/>
            <pc:sldMk cId="4280867443" sldId="345"/>
            <ac:picMk id="5" creationId="{A1E0A1A2-6D01-3E30-6401-57C28682E713}"/>
          </ac:picMkLst>
        </pc:picChg>
      </pc:sldChg>
      <pc:sldChg chg="modSp mod modNotesTx">
        <pc:chgData name="Abril Ureña" userId="07a6d0d9-2869-499b-9ff0-6443b5854294" providerId="ADAL" clId="{45AE7145-A176-4C94-A2FA-F4B09D9F9DF7}" dt="2022-10-24T20:05:39.959" v="519" actId="20577"/>
        <pc:sldMkLst>
          <pc:docMk/>
          <pc:sldMk cId="2927947818" sldId="346"/>
        </pc:sldMkLst>
        <pc:spChg chg="mod">
          <ac:chgData name="Abril Ureña" userId="07a6d0d9-2869-499b-9ff0-6443b5854294" providerId="ADAL" clId="{45AE7145-A176-4C94-A2FA-F4B09D9F9DF7}" dt="2022-10-24T20:05:21.104" v="511"/>
          <ac:spMkLst>
            <pc:docMk/>
            <pc:sldMk cId="2927947818" sldId="346"/>
            <ac:spMk id="2" creationId="{17A578AF-AB51-2F2B-77AF-50BFD4EBB213}"/>
          </ac:spMkLst>
        </pc:spChg>
      </pc:sldChg>
      <pc:sldChg chg="modSp mod modNotesTx">
        <pc:chgData name="Abril Ureña" userId="07a6d0d9-2869-499b-9ff0-6443b5854294" providerId="ADAL" clId="{45AE7145-A176-4C94-A2FA-F4B09D9F9DF7}" dt="2022-10-24T20:07:56.140" v="599" actId="20577"/>
        <pc:sldMkLst>
          <pc:docMk/>
          <pc:sldMk cId="3583630288" sldId="347"/>
        </pc:sldMkLst>
        <pc:spChg chg="mod">
          <ac:chgData name="Abril Ureña" userId="07a6d0d9-2869-499b-9ff0-6443b5854294" providerId="ADAL" clId="{45AE7145-A176-4C94-A2FA-F4B09D9F9DF7}" dt="2022-10-24T20:07:56.140" v="599" actId="20577"/>
          <ac:spMkLst>
            <pc:docMk/>
            <pc:sldMk cId="3583630288" sldId="347"/>
            <ac:spMk id="2" creationId="{9E49E6D5-F9D9-E808-C0BF-CE3112ADCB32}"/>
          </ac:spMkLst>
        </pc:spChg>
        <pc:spChg chg="mod">
          <ac:chgData name="Abril Ureña" userId="07a6d0d9-2869-499b-9ff0-6443b5854294" providerId="ADAL" clId="{45AE7145-A176-4C94-A2FA-F4B09D9F9DF7}" dt="2022-10-24T20:07:44.034" v="595"/>
          <ac:spMkLst>
            <pc:docMk/>
            <pc:sldMk cId="3583630288" sldId="347"/>
            <ac:spMk id="3" creationId="{BA764FA5-9DFE-EDAF-895F-8CE5EF9E4DB7}"/>
          </ac:spMkLst>
        </pc:spChg>
      </pc:sldChg>
      <pc:sldChg chg="modSp mod modNotesTx">
        <pc:chgData name="Abril Ureña" userId="07a6d0d9-2869-499b-9ff0-6443b5854294" providerId="ADAL" clId="{45AE7145-A176-4C94-A2FA-F4B09D9F9DF7}" dt="2022-10-24T20:10:04.179" v="689" actId="2711"/>
        <pc:sldMkLst>
          <pc:docMk/>
          <pc:sldMk cId="3158431195" sldId="348"/>
        </pc:sldMkLst>
        <pc:spChg chg="mod">
          <ac:chgData name="Abril Ureña" userId="07a6d0d9-2869-499b-9ff0-6443b5854294" providerId="ADAL" clId="{45AE7145-A176-4C94-A2FA-F4B09D9F9DF7}" dt="2022-10-24T20:08:24.787" v="630" actId="313"/>
          <ac:spMkLst>
            <pc:docMk/>
            <pc:sldMk cId="3158431195" sldId="348"/>
            <ac:spMk id="2" creationId="{9BB3320A-5A02-931F-0C9B-5F7566D7FE9F}"/>
          </ac:spMkLst>
        </pc:spChg>
      </pc:sldChg>
      <pc:sldChg chg="modSp mod modNotesTx">
        <pc:chgData name="Abril Ureña" userId="07a6d0d9-2869-499b-9ff0-6443b5854294" providerId="ADAL" clId="{45AE7145-A176-4C94-A2FA-F4B09D9F9DF7}" dt="2022-10-24T20:14:09.072" v="818" actId="14100"/>
        <pc:sldMkLst>
          <pc:docMk/>
          <pc:sldMk cId="3914923130" sldId="349"/>
        </pc:sldMkLst>
        <pc:spChg chg="mod">
          <ac:chgData name="Abril Ureña" userId="07a6d0d9-2869-499b-9ff0-6443b5854294" providerId="ADAL" clId="{45AE7145-A176-4C94-A2FA-F4B09D9F9DF7}" dt="2022-10-24T20:12:01.310" v="751" actId="20577"/>
          <ac:spMkLst>
            <pc:docMk/>
            <pc:sldMk cId="3914923130" sldId="349"/>
            <ac:spMk id="2" creationId="{0C6EAEEB-A7C3-FDDC-8C56-DCBC070BEE1A}"/>
          </ac:spMkLst>
        </pc:spChg>
        <pc:spChg chg="mod">
          <ac:chgData name="Abril Ureña" userId="07a6d0d9-2869-499b-9ff0-6443b5854294" providerId="ADAL" clId="{45AE7145-A176-4C94-A2FA-F4B09D9F9DF7}" dt="2022-10-24T20:14:09.072" v="818" actId="14100"/>
          <ac:spMkLst>
            <pc:docMk/>
            <pc:sldMk cId="3914923130" sldId="349"/>
            <ac:spMk id="3" creationId="{E98DA26A-1D06-A9CC-1DE4-7519F6322F91}"/>
          </ac:spMkLst>
        </pc:spChg>
      </pc:sldChg>
      <pc:sldChg chg="modSp mod modNotesTx">
        <pc:chgData name="Abril Ureña" userId="07a6d0d9-2869-499b-9ff0-6443b5854294" providerId="ADAL" clId="{45AE7145-A176-4C94-A2FA-F4B09D9F9DF7}" dt="2022-10-24T20:16:06.851" v="835"/>
        <pc:sldMkLst>
          <pc:docMk/>
          <pc:sldMk cId="423200530" sldId="350"/>
        </pc:sldMkLst>
        <pc:spChg chg="mod">
          <ac:chgData name="Abril Ureña" userId="07a6d0d9-2869-499b-9ff0-6443b5854294" providerId="ADAL" clId="{45AE7145-A176-4C94-A2FA-F4B09D9F9DF7}" dt="2022-10-24T20:16:06.851" v="835"/>
          <ac:spMkLst>
            <pc:docMk/>
            <pc:sldMk cId="423200530" sldId="350"/>
            <ac:spMk id="3" creationId="{86C27AAF-B07F-7FC6-62F9-C224338DD341}"/>
          </ac:spMkLst>
        </pc:spChg>
      </pc:sldChg>
      <pc:sldChg chg="modSp mod modNotesTx">
        <pc:chgData name="Abril Ureña" userId="07a6d0d9-2869-499b-9ff0-6443b5854294" providerId="ADAL" clId="{45AE7145-A176-4C94-A2FA-F4B09D9F9DF7}" dt="2022-10-24T20:16:03.661" v="834"/>
        <pc:sldMkLst>
          <pc:docMk/>
          <pc:sldMk cId="2717162029" sldId="351"/>
        </pc:sldMkLst>
        <pc:spChg chg="mod">
          <ac:chgData name="Abril Ureña" userId="07a6d0d9-2869-499b-9ff0-6443b5854294" providerId="ADAL" clId="{45AE7145-A176-4C94-A2FA-F4B09D9F9DF7}" dt="2022-10-24T20:16:03.661" v="834"/>
          <ac:spMkLst>
            <pc:docMk/>
            <pc:sldMk cId="2717162029" sldId="351"/>
            <ac:spMk id="3" creationId="{F83801E9-16C1-1335-7959-EF8ED00E4AB8}"/>
          </ac:spMkLst>
        </pc:spChg>
      </pc:sldChg>
      <pc:sldChg chg="modSp mod">
        <pc:chgData name="Abril Ureña" userId="07a6d0d9-2869-499b-9ff0-6443b5854294" providerId="ADAL" clId="{45AE7145-A176-4C94-A2FA-F4B09D9F9DF7}" dt="2022-10-24T20:25:18.721" v="1008" actId="403"/>
        <pc:sldMkLst>
          <pc:docMk/>
          <pc:sldMk cId="1609948782" sldId="352"/>
        </pc:sldMkLst>
        <pc:spChg chg="mod">
          <ac:chgData name="Abril Ureña" userId="07a6d0d9-2869-499b-9ff0-6443b5854294" providerId="ADAL" clId="{45AE7145-A176-4C94-A2FA-F4B09D9F9DF7}" dt="2022-10-24T20:17:51.298" v="840" actId="20577"/>
          <ac:spMkLst>
            <pc:docMk/>
            <pc:sldMk cId="1609948782" sldId="352"/>
            <ac:spMk id="2" creationId="{8A3AE968-D86E-C89B-9094-105299A56C93}"/>
          </ac:spMkLst>
        </pc:spChg>
        <pc:spChg chg="mod">
          <ac:chgData name="Abril Ureña" userId="07a6d0d9-2869-499b-9ff0-6443b5854294" providerId="ADAL" clId="{45AE7145-A176-4C94-A2FA-F4B09D9F9DF7}" dt="2022-10-24T20:25:15.094" v="1006" actId="403"/>
          <ac:spMkLst>
            <pc:docMk/>
            <pc:sldMk cId="1609948782" sldId="352"/>
            <ac:spMk id="3" creationId="{A693BF63-FE3B-1038-8106-A7F941FDC81E}"/>
          </ac:spMkLst>
        </pc:spChg>
        <pc:spChg chg="mod">
          <ac:chgData name="Abril Ureña" userId="07a6d0d9-2869-499b-9ff0-6443b5854294" providerId="ADAL" clId="{45AE7145-A176-4C94-A2FA-F4B09D9F9DF7}" dt="2022-10-24T20:25:18.721" v="1008" actId="403"/>
          <ac:spMkLst>
            <pc:docMk/>
            <pc:sldMk cId="1609948782" sldId="352"/>
            <ac:spMk id="5" creationId="{34C60853-37A1-4E2A-1F67-6DCD46B67C41}"/>
          </ac:spMkLst>
        </pc:spChg>
        <pc:spChg chg="mod">
          <ac:chgData name="Abril Ureña" userId="07a6d0d9-2869-499b-9ff0-6443b5854294" providerId="ADAL" clId="{45AE7145-A176-4C94-A2FA-F4B09D9F9DF7}" dt="2022-10-24T20:25:13.414" v="1005" actId="403"/>
          <ac:spMkLst>
            <pc:docMk/>
            <pc:sldMk cId="1609948782" sldId="352"/>
            <ac:spMk id="7" creationId="{0C61F7F0-297E-21B2-F87F-F4FFC9DC03AD}"/>
          </ac:spMkLst>
        </pc:spChg>
        <pc:spChg chg="mod">
          <ac:chgData name="Abril Ureña" userId="07a6d0d9-2869-499b-9ff0-6443b5854294" providerId="ADAL" clId="{45AE7145-A176-4C94-A2FA-F4B09D9F9DF7}" dt="2022-10-24T20:25:16.924" v="1007" actId="403"/>
          <ac:spMkLst>
            <pc:docMk/>
            <pc:sldMk cId="1609948782" sldId="352"/>
            <ac:spMk id="9" creationId="{7A2B1305-F234-FCEE-EC7D-94FC3A451599}"/>
          </ac:spMkLst>
        </pc:spChg>
        <pc:spChg chg="mod">
          <ac:chgData name="Abril Ureña" userId="07a6d0d9-2869-499b-9ff0-6443b5854294" providerId="ADAL" clId="{45AE7145-A176-4C94-A2FA-F4B09D9F9DF7}" dt="2022-10-24T20:25:08.177" v="1004" actId="403"/>
          <ac:spMkLst>
            <pc:docMk/>
            <pc:sldMk cId="1609948782" sldId="352"/>
            <ac:spMk id="10" creationId="{B38D98D0-ED83-96B5-EA41-DDFDE7353D8E}"/>
          </ac:spMkLst>
        </pc:spChg>
      </pc:sldChg>
      <pc:sldChg chg="modSp mod">
        <pc:chgData name="Abril Ureña" userId="07a6d0d9-2869-499b-9ff0-6443b5854294" providerId="ADAL" clId="{45AE7145-A176-4C94-A2FA-F4B09D9F9DF7}" dt="2022-10-24T20:24:53.878" v="1003" actId="20577"/>
        <pc:sldMkLst>
          <pc:docMk/>
          <pc:sldMk cId="1563368990" sldId="353"/>
        </pc:sldMkLst>
        <pc:spChg chg="mod">
          <ac:chgData name="Abril Ureña" userId="07a6d0d9-2869-499b-9ff0-6443b5854294" providerId="ADAL" clId="{45AE7145-A176-4C94-A2FA-F4B09D9F9DF7}" dt="2022-10-24T20:24:02.960" v="972"/>
          <ac:spMkLst>
            <pc:docMk/>
            <pc:sldMk cId="1563368990" sldId="353"/>
            <ac:spMk id="2" creationId="{2C920E3B-7466-C2DC-6354-C2D2FFDA38DA}"/>
          </ac:spMkLst>
        </pc:spChg>
        <pc:spChg chg="mod">
          <ac:chgData name="Abril Ureña" userId="07a6d0d9-2869-499b-9ff0-6443b5854294" providerId="ADAL" clId="{45AE7145-A176-4C94-A2FA-F4B09D9F9DF7}" dt="2022-10-24T20:24:53.878" v="1003" actId="20577"/>
          <ac:spMkLst>
            <pc:docMk/>
            <pc:sldMk cId="1563368990" sldId="353"/>
            <ac:spMk id="3" creationId="{7DE01D20-3791-DC64-45B0-3779556C53B1}"/>
          </ac:spMkLst>
        </pc:spChg>
      </pc:sldChg>
    </pc:docChg>
  </pc:docChgLst>
</pc:chgInfo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en/codespaces/developing-in-codespaces/using-source-control-in-your-codespace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in/products/app-service/static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pages.github.com/" TargetMode="Externa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in/products/app-service/static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azure.microsoft.com/en-US/" TargetMode="External"/><Relationship Id="rId4" Type="http://schemas.openxmlformats.org/officeDocument/2006/relationships/hyperlink" Target="https://azure.microsoft.com/free/students/" TargetMode="Externa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ages.github.com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slint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nodejs.org/" TargetMode="External"/><Relationship Id="rId4" Type="http://schemas.openxmlformats.org/officeDocument/2006/relationships/hyperlink" Target="https://prettier.io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codespaces-teaching-template-js" TargetMode="External"/><Relationship Id="rId7" Type="http://schemas.openxmlformats.org/officeDocument/2006/relationships/hyperlink" Target="https://prettier.io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slint.org/" TargetMode="External"/><Relationship Id="rId5" Type="http://schemas.openxmlformats.org/officeDocument/2006/relationships/hyperlink" Target="https://parceljs.org/" TargetMode="External"/><Relationship Id="rId4" Type="http://schemas.openxmlformats.org/officeDocument/2006/relationships/hyperlink" Target="https://reactjs.org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codespaces-teaching-template-js/generate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6625329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g12e239a4d9e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0" name="Google Shape;1430;g12e239a4d9e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5.png"/><Relationship Id="rId4" Type="http://schemas.openxmlformats.org/officeDocument/2006/relationships/image" Target="../media/image19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5.png"/><Relationship Id="rId4" Type="http://schemas.openxmlformats.org/officeDocument/2006/relationships/image" Target="../media/image19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hyperlink" Target="https://github.slack.com/archives/C0308E9K1LG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6.xml"/><Relationship Id="rId107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/Relationships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6.xml"/><Relationship Id="rId6" Type="http://schemas.microsoft.com/office/2007/relationships/hdphoto" Target="../media/hdphoto6.wdp"/><Relationship Id="rId5" Type="http://schemas.openxmlformats.org/officeDocument/2006/relationships/image" Target="../media/image37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6.xml"/><Relationship Id="rId6" Type="http://schemas.openxmlformats.org/officeDocument/2006/relationships/image" Target="../media/image27.png"/><Relationship Id="rId5" Type="http://schemas.microsoft.com/office/2007/relationships/hdphoto" Target="../media/hdphoto6.wdp"/><Relationship Id="rId4" Type="http://schemas.openxmlformats.org/officeDocument/2006/relationships/image" Target="../media/image3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44.png"/><Relationship Id="rId5" Type="http://schemas.openxmlformats.org/officeDocument/2006/relationships/image" Target="../media/image27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48.png"/><Relationship Id="rId5" Type="http://schemas.openxmlformats.org/officeDocument/2006/relationships/image" Target="../media/image43.png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icrosoft/codespaces-project-template-js" TargetMode="External"/><Relationship Id="rId1" Type="http://schemas.openxmlformats.org/officeDocument/2006/relationships/slideLayout" Target="../slideLayouts/slideLayout4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codespaces/overview" TargetMode="External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27.png"/><Relationship Id="rId5" Type="http://schemas.openxmlformats.org/officeDocument/2006/relationships/image" Target="../media/image25.png"/><Relationship Id="rId4" Type="http://schemas.openxmlformats.org/officeDocument/2006/relationships/hyperlink" Target="https://github.com/microsoft/vscode-remote-try-node#vs-code-dev-containers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codespaces-project-template-js/issues/new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4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30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7.xml"/><Relationship Id="rId6" Type="http://schemas.microsoft.com/office/2007/relationships/hdphoto" Target="../media/hdphoto2.wdp"/><Relationship Id="rId5" Type="http://schemas.openxmlformats.org/officeDocument/2006/relationships/image" Target="../media/image31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6.xml"/><Relationship Id="rId5" Type="http://schemas.openxmlformats.org/officeDocument/2006/relationships/image" Target="../media/image34.gif"/><Relationship Id="rId4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jscodespacesprojec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9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25.png"/><Relationship Id="rId7" Type="http://schemas.openxmlformats.org/officeDocument/2006/relationships/image" Target="../media/image36.png"/><Relationship Id="rId12" Type="http://schemas.openxmlformats.org/officeDocument/2006/relationships/image" Target="../media/image3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6.xml"/><Relationship Id="rId6" Type="http://schemas.microsoft.com/office/2007/relationships/hdphoto" Target="../media/hdphoto1.wdp"/><Relationship Id="rId11" Type="http://schemas.openxmlformats.org/officeDocument/2006/relationships/image" Target="../media/image27.png"/><Relationship Id="rId5" Type="http://schemas.openxmlformats.org/officeDocument/2006/relationships/image" Target="../media/image35.png"/><Relationship Id="rId10" Type="http://schemas.microsoft.com/office/2007/relationships/hdphoto" Target="../media/hdphoto6.wdp"/><Relationship Id="rId4" Type="http://schemas.openxmlformats.org/officeDocument/2006/relationships/hyperlink" Target="https://github.com/microsoft/codespaces-teaching-template-js/generate" TargetMode="External"/><Relationship Id="rId9" Type="http://schemas.openxmlformats.org/officeDocument/2006/relationships/image" Target="../media/image37.png"/></Relationships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</TotalTime>
  <Words>2353</Words>
  <Application>Microsoft Office PowerPoint</Application>
  <PresentationFormat>On-screen Show (16:9)</PresentationFormat>
  <Paragraphs>174</Paragraphs>
  <Slides>23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Roboto Mono</vt:lpstr>
      <vt:lpstr>Apple Color Emoji</vt:lpstr>
      <vt:lpstr>Quattrocento Sans</vt:lpstr>
      <vt:lpstr>Courier New</vt:lpstr>
      <vt:lpstr>-apple-system</vt:lpstr>
      <vt:lpstr>Arial</vt:lpstr>
      <vt:lpstr>2022 GitHub Presentation Template</vt:lpstr>
      <vt:lpstr>Crea tu Portafolio web con GitHub Codespaces</vt:lpstr>
      <vt:lpstr>PowerPoint Presentation</vt:lpstr>
      <vt:lpstr>Sobre esta plantilla</vt:lpstr>
      <vt:lpstr>PowerPoint Presentation</vt:lpstr>
      <vt:lpstr>Tu Portafolio web con JavaScript</vt:lpstr>
      <vt:lpstr>Archivos importantes</vt:lpstr>
      <vt:lpstr>Archivos importantes</vt:lpstr>
      <vt:lpstr>¡Comencemos!</vt:lpstr>
      <vt:lpstr>🚀 Crea tu Portafolio</vt:lpstr>
      <vt:lpstr>🚀 Crea tu Portafolio</vt:lpstr>
      <vt:lpstr>🚀 Crea tu Portafolio</vt:lpstr>
      <vt:lpstr>Personaliza tu página web en 3 pasos</vt:lpstr>
      <vt:lpstr>Personaliza tu página web en 3 pasos</vt:lpstr>
      <vt:lpstr>1. Agrega tu "sobre mí" y tus cuentas sociales</vt:lpstr>
      <vt:lpstr>2. Sube tus imágenes</vt:lpstr>
      <vt:lpstr>3. Agrega proectos en los que has trabajado</vt:lpstr>
      <vt:lpstr>Subir tu aplicación web</vt:lpstr>
      <vt:lpstr>Azure Static Web Apps</vt:lpstr>
      <vt:lpstr>GitHub Pages</vt:lpstr>
      <vt:lpstr>Retos</vt:lpstr>
      <vt:lpstr>Recursos</vt:lpstr>
      <vt:lpstr>¿Encontraste un problema o tienes una idea para mejorar?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GitHub Copilot GA for individual developers</dc:title>
  <cp:lastModifiedBy>Abril Ureña</cp:lastModifiedBy>
  <cp:revision>5</cp:revision>
  <dcterms:modified xsi:type="dcterms:W3CDTF">2022-10-24T20:25:24Z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0x010100919D22EA4351E8459A325DD95565E63B</vt:lpwstr>
  </property>
  <property fmtid="{D5CDD505-2E9C-101B-9397-08002B2CF9AE}" pid="3" name="_dlc_DocIdItemGuid">
    <vt:lpwstr>8ebd8381-5330-472c-94b6-891b1141a8dc</vt:lpwstr>
  </property>
  <property fmtid="{D5CDD505-2E9C-101B-9397-08002B2CF9AE}" pid="4" name="MediaServiceImageTags">
    <vt:lpwstr/>
  </property>
</Properties>
</file>